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  <p:sldMasterId id="2147483706" r:id="rId2"/>
  </p:sldMasterIdLst>
  <p:notesMasterIdLst>
    <p:notesMasterId r:id="rId9"/>
  </p:notesMasterIdLst>
  <p:sldIdLst>
    <p:sldId id="284" r:id="rId3"/>
    <p:sldId id="268" r:id="rId4"/>
    <p:sldId id="286" r:id="rId5"/>
    <p:sldId id="290" r:id="rId6"/>
    <p:sldId id="282" r:id="rId7"/>
    <p:sldId id="283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3AE"/>
    <a:srgbClr val="385723"/>
    <a:srgbClr val="202940"/>
    <a:srgbClr val="6C1035"/>
    <a:srgbClr val="004578"/>
    <a:srgbClr val="003300"/>
    <a:srgbClr val="017277"/>
    <a:srgbClr val="000066"/>
    <a:srgbClr val="01B4E3"/>
    <a:srgbClr val="D8F0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90"/>
    <p:restoredTop sz="94569"/>
  </p:normalViewPr>
  <p:slideViewPr>
    <p:cSldViewPr snapToGrid="0" snapToObjects="1">
      <p:cViewPr varScale="1">
        <p:scale>
          <a:sx n="146" d="100"/>
          <a:sy n="146" d="100"/>
        </p:scale>
        <p:origin x="8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1.png>
</file>

<file path=ppt/media/image12.png>
</file>

<file path=ppt/media/image13.jpg>
</file>

<file path=ppt/media/image17.png>
</file>

<file path=ppt/media/image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28D45-CD78-E946-97C3-593DC6155472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62D4-5DD5-1441-A093-8EF5773AF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80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62D4-5DD5-1441-A093-8EF5773AF7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62D4-5DD5-1441-A093-8EF5773AF7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5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F362D4-5DD5-1441-A093-8EF5773AF7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7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F362D4-5DD5-1441-A093-8EF5773AF7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1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eal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6C8CFF9-0919-084C-A32E-276101C0771B}"/>
              </a:ext>
            </a:extLst>
          </p:cNvPr>
          <p:cNvSpPr/>
          <p:nvPr userDrawn="1"/>
        </p:nvSpPr>
        <p:spPr>
          <a:xfrm>
            <a:off x="-2" y="0"/>
            <a:ext cx="9143999" cy="82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2400-0D91-5D44-B7BB-11B7D1AB7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949" b="2779"/>
          <a:stretch/>
        </p:blipFill>
        <p:spPr>
          <a:xfrm flipH="1">
            <a:off x="-3" y="801760"/>
            <a:ext cx="9144000" cy="435262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681D134-C851-054D-AE71-80FED5B08E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37140" y="200112"/>
            <a:ext cx="931635" cy="526201"/>
          </a:xfrm>
          <a:prstGeom prst="rect">
            <a:avLst/>
          </a:prstGeom>
        </p:spPr>
      </p:pic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A82807DF-C75B-8C42-92CE-57AFABD72370}"/>
              </a:ext>
            </a:extLst>
          </p:cNvPr>
          <p:cNvSpPr/>
          <p:nvPr userDrawn="1"/>
        </p:nvSpPr>
        <p:spPr>
          <a:xfrm rot="5400000">
            <a:off x="-2" y="8708"/>
            <a:ext cx="1174831" cy="117483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A0A4D1F-FA82-B840-A867-D6E089D8F1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0056" y="1463591"/>
            <a:ext cx="8148008" cy="8255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313EF55-8A43-E442-80BA-8F84331D4A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0056" y="2326670"/>
            <a:ext cx="8148008" cy="9568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28C9C94-DC78-CD43-8EDF-4C012DCE3C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373" y="4099184"/>
            <a:ext cx="8187460" cy="2970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Snip Single Corner Rectangle 16">
            <a:extLst>
              <a:ext uri="{FF2B5EF4-FFF2-40B4-BE49-F238E27FC236}">
                <a16:creationId xmlns:a16="http://schemas.microsoft.com/office/drawing/2014/main" id="{F8889982-694E-E448-84D3-E3D34A9CB3BA}"/>
              </a:ext>
            </a:extLst>
          </p:cNvPr>
          <p:cNvSpPr/>
          <p:nvPr userDrawn="1"/>
        </p:nvSpPr>
        <p:spPr>
          <a:xfrm flipH="1">
            <a:off x="-3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D4C562-B9D5-D946-A056-5832CAF988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588" y="160255"/>
            <a:ext cx="1014187" cy="566058"/>
          </a:xfrm>
          <a:prstGeom prst="rect">
            <a:avLst/>
          </a:prstGeom>
        </p:spPr>
      </p:pic>
      <p:sp>
        <p:nvSpPr>
          <p:cNvPr id="22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07AA474-544D-9E4B-9B18-042850A2C92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23653" y="240114"/>
            <a:ext cx="1622690" cy="357116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B92E7AA8-36FF-024C-855B-A06E8BC268CB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653193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ieee-sensors.org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33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Te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129054-ACC1-5545-BAA9-43136B0D8FFD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A3FA6-AABE-2F47-AA04-985DB8E62E08}"/>
              </a:ext>
            </a:extLst>
          </p:cNvPr>
          <p:cNvSpPr/>
          <p:nvPr userDrawn="1"/>
        </p:nvSpPr>
        <p:spPr>
          <a:xfrm>
            <a:off x="1588" y="4992"/>
            <a:ext cx="9144000" cy="5143500"/>
          </a:xfrm>
          <a:prstGeom prst="rect">
            <a:avLst/>
          </a:prstGeom>
          <a:gradFill>
            <a:gsLst>
              <a:gs pos="96000">
                <a:srgbClr val="658D1B">
                  <a:alpha val="16000"/>
                </a:srgbClr>
              </a:gs>
              <a:gs pos="8000">
                <a:srgbClr val="B2D5D7">
                  <a:alpha val="13725"/>
                </a:srgbClr>
              </a:gs>
              <a:gs pos="55000">
                <a:srgbClr val="004578">
                  <a:alpha val="9000"/>
                </a:srgb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D2EF70-BC53-F24D-8807-36393A868A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7778" b="15238"/>
          <a:stretch/>
        </p:blipFill>
        <p:spPr>
          <a:xfrm flipH="1">
            <a:off x="0" y="2080986"/>
            <a:ext cx="9144000" cy="3062514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FDB7BA0-C94F-CD49-9730-D2C7431FE74B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C4EC1626-2C5E-7946-962D-DA0DC03ED431}"/>
              </a:ext>
            </a:extLst>
          </p:cNvPr>
          <p:cNvSpPr/>
          <p:nvPr userDrawn="1"/>
        </p:nvSpPr>
        <p:spPr>
          <a:xfrm rot="5400000">
            <a:off x="-1270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970549-78CC-744F-AA18-931E835ADD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418" y="730705"/>
            <a:ext cx="7850623" cy="7079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rgbClr val="00457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0E2B5615-EA97-1446-89D5-0E4E98DD06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18" y="1507715"/>
            <a:ext cx="7850622" cy="4190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rgbClr val="017277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ABDFB411-24E7-3C4A-8683-8E7458038747}"/>
              </a:ext>
            </a:extLst>
          </p:cNvPr>
          <p:cNvSpPr/>
          <p:nvPr userDrawn="1"/>
        </p:nvSpPr>
        <p:spPr>
          <a:xfrm flipH="1">
            <a:off x="1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90688" y="2384920"/>
            <a:ext cx="5762625" cy="1856154"/>
          </a:xfrm>
          <a:prstGeom prst="rect">
            <a:avLst/>
          </a:prstGeom>
          <a:solidFill>
            <a:srgbClr val="017277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7241042" y="4028803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A28E255-5876-4F42-86C3-A045AABEC4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10" y="289238"/>
            <a:ext cx="800598" cy="233775"/>
          </a:xfrm>
          <a:prstGeom prst="rect">
            <a:avLst/>
          </a:prstGeom>
        </p:spPr>
      </p:pic>
      <p:sp>
        <p:nvSpPr>
          <p:cNvPr id="25" name="Subtitle 2">
            <a:extLst>
              <a:ext uri="{FF2B5EF4-FFF2-40B4-BE49-F238E27FC236}">
                <a16:creationId xmlns:a16="http://schemas.microsoft.com/office/drawing/2014/main" id="{300332A1-6A8A-D84E-AAF0-13C117FBED1F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653193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ieee-uffc.org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0DCBBB6-B0BF-2A4D-80EA-AE61EBE06A1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3197" y="205066"/>
            <a:ext cx="3309710" cy="4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6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ue Teal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289" t="22651" r="14820" b="30732"/>
          <a:stretch/>
        </p:blipFill>
        <p:spPr>
          <a:xfrm flipH="1">
            <a:off x="0" y="0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BE780F47-D428-E845-B390-EB78048F62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765501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41BC4F39-C572-6C44-AD6E-BD6D6BC4BE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528168"/>
            <a:ext cx="3424237" cy="3366389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99108D-D5F9-F54A-98B0-708AD4C0B0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2371" y="170596"/>
            <a:ext cx="2721425" cy="38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005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ue Teal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289" t="22651" r="14820" b="30732"/>
          <a:stretch/>
        </p:blipFill>
        <p:spPr>
          <a:xfrm flipH="1">
            <a:off x="0" y="0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BE780F47-D428-E845-B390-EB78048F62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765501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41BC4F39-C572-6C44-AD6E-BD6D6BC4BE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528168"/>
            <a:ext cx="3424237" cy="3366389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7A39A4-EFE4-CE41-B8A9-7C21B97CA3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4095" y="193746"/>
            <a:ext cx="2541542" cy="38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55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D0260B80-0DC2-7045-ADAC-B60780B062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1936"/>
          <a:stretch/>
        </p:blipFill>
        <p:spPr>
          <a:xfrm>
            <a:off x="0" y="682170"/>
            <a:ext cx="9144000" cy="4461329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139994"/>
            <a:ext cx="9143995" cy="5003506"/>
          </a:xfrm>
          <a:prstGeom prst="rect">
            <a:avLst/>
          </a:prstGeom>
          <a:solidFill>
            <a:srgbClr val="385723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C8CFF9-0919-084C-A32E-276101C0771B}"/>
              </a:ext>
            </a:extLst>
          </p:cNvPr>
          <p:cNvSpPr/>
          <p:nvPr userDrawn="1"/>
        </p:nvSpPr>
        <p:spPr>
          <a:xfrm>
            <a:off x="-4" y="0"/>
            <a:ext cx="9143999" cy="82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A82807DF-C75B-8C42-92CE-57AFABD72370}"/>
              </a:ext>
            </a:extLst>
          </p:cNvPr>
          <p:cNvSpPr/>
          <p:nvPr userDrawn="1"/>
        </p:nvSpPr>
        <p:spPr>
          <a:xfrm rot="5400000">
            <a:off x="-4" y="3958"/>
            <a:ext cx="1174831" cy="117483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D4C562-B9D5-D946-A056-5832CAF988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588" y="160255"/>
            <a:ext cx="1014187" cy="566058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CA0A4D1F-FA82-B840-A867-D6E089D8F1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0056" y="1463591"/>
            <a:ext cx="8148008" cy="8255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EVENT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313EF55-8A43-E442-80BA-8F84331D4A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0056" y="2326670"/>
            <a:ext cx="8148008" cy="9568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28C9C94-DC78-CD43-8EDF-4C012DCE3C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373" y="4099184"/>
            <a:ext cx="8187460" cy="2970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F8889982-694E-E448-84D3-E3D34A9CB3BA}"/>
              </a:ext>
            </a:extLst>
          </p:cNvPr>
          <p:cNvSpPr/>
          <p:nvPr userDrawn="1"/>
        </p:nvSpPr>
        <p:spPr>
          <a:xfrm flipH="1">
            <a:off x="-3" y="4651599"/>
            <a:ext cx="9143998" cy="501610"/>
          </a:xfrm>
          <a:prstGeom prst="snip1Rect">
            <a:avLst>
              <a:gd name="adj" fmla="val 50000"/>
            </a:avLst>
          </a:prstGeom>
          <a:solidFill>
            <a:srgbClr val="FFFFFF">
              <a:alpha val="29804"/>
            </a:srgb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0A07876-B13A-FF45-A115-3C774D26384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94616C-8E26-B442-92C0-30F52291DD0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3653" y="240114"/>
            <a:ext cx="1622690" cy="357116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7792FEDE-603C-494E-B205-0AB372A831FB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653193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ieee-sensors.org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190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5BC5071-141B-D848-86E3-D27CDE62B7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6317"/>
          <a:stretch/>
        </p:blipFill>
        <p:spPr>
          <a:xfrm>
            <a:off x="0" y="2075543"/>
            <a:ext cx="9144000" cy="3067956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0" y="2070100"/>
            <a:ext cx="9144000" cy="3083109"/>
          </a:xfrm>
          <a:prstGeom prst="rect">
            <a:avLst/>
          </a:prstGeom>
          <a:solidFill>
            <a:srgbClr val="385723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970549-78CC-744F-AA18-931E835ADD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418" y="658135"/>
            <a:ext cx="7850623" cy="7079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rgbClr val="0073AE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0E2B5615-EA97-1446-89D5-0E4E98DD06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18" y="1435145"/>
            <a:ext cx="7850622" cy="4190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rgbClr val="385723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ABDFB411-24E7-3C4A-8683-8E7458038747}"/>
              </a:ext>
            </a:extLst>
          </p:cNvPr>
          <p:cNvSpPr/>
          <p:nvPr userDrawn="1"/>
        </p:nvSpPr>
        <p:spPr>
          <a:xfrm flipH="1">
            <a:off x="1" y="4649378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921F8CC-2DA3-4849-A763-12B0952811BE}"/>
              </a:ext>
            </a:extLst>
          </p:cNvPr>
          <p:cNvSpPr txBox="1">
            <a:spLocks/>
          </p:cNvSpPr>
          <p:nvPr userDrawn="1"/>
        </p:nvSpPr>
        <p:spPr>
          <a:xfrm>
            <a:off x="543907" y="4805875"/>
            <a:ext cx="1012875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0" dirty="0" err="1">
                <a:solidFill>
                  <a:schemeClr val="bg1"/>
                </a:solidFill>
              </a:rPr>
              <a:t>www.ieee.org</a:t>
            </a:r>
            <a:endParaRPr lang="en-US" sz="1600" i="0" dirty="0">
              <a:solidFill>
                <a:schemeClr val="bg1"/>
              </a:solidFill>
            </a:endParaRP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90688" y="2384920"/>
            <a:ext cx="5762625" cy="1856154"/>
          </a:xfrm>
          <a:prstGeom prst="rect">
            <a:avLst/>
          </a:prstGeom>
          <a:solidFill>
            <a:srgbClr val="0073AE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7241042" y="4028803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5AECAE-8AAC-7E43-8C57-4433F843AA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3653" y="240114"/>
            <a:ext cx="1622690" cy="3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96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A25F2-F091-4D43-B3B9-1872E1C33D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813" r="20458"/>
          <a:stretch/>
        </p:blipFill>
        <p:spPr>
          <a:xfrm>
            <a:off x="4064000" y="0"/>
            <a:ext cx="5080000" cy="514349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0425" y="1431678"/>
            <a:ext cx="3424237" cy="336569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1410DE-1B72-BA4A-B732-2E305BA4F64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710" y="294682"/>
            <a:ext cx="794203" cy="234952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EAF118F-9434-1D4A-B1EB-C84E9D0C64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787" y="684478"/>
            <a:ext cx="3424238" cy="686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550" b="1">
                <a:solidFill>
                  <a:srgbClr val="0073AE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46BD2C-886A-4042-96D5-D37C1CDD24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5905" y="273612"/>
            <a:ext cx="1622690" cy="3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05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Content Slide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E964F6A-93B9-B44D-87BC-8AEB64E63C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813" r="20458"/>
          <a:stretch/>
        </p:blipFill>
        <p:spPr>
          <a:xfrm>
            <a:off x="4064000" y="0"/>
            <a:ext cx="5080000" cy="514349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0425" y="1827031"/>
            <a:ext cx="3424237" cy="297034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3440287-E298-2042-A5DD-D4A9231F45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0425" y="1393128"/>
            <a:ext cx="3424237" cy="3552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50" b="1" i="1">
                <a:solidFill>
                  <a:srgbClr val="38572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23954" y="1100138"/>
            <a:ext cx="4529959" cy="3419444"/>
          </a:xfrm>
          <a:prstGeom prst="rect">
            <a:avLst/>
          </a:prstGeom>
          <a:solidFill>
            <a:srgbClr val="0073AE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8741642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2CC356-8146-EC4A-958C-5E3EFCEDA6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710" y="294682"/>
            <a:ext cx="794203" cy="234952"/>
          </a:xfrm>
          <a:prstGeom prst="rect">
            <a:avLst/>
          </a:prstGeom>
        </p:spPr>
      </p:pic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582078E-2D73-7E4B-ACD6-65D391CEB8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1787" y="684479"/>
            <a:ext cx="3424238" cy="686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550" b="1">
                <a:solidFill>
                  <a:srgbClr val="0073AE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7703FD-D787-584E-9D58-831BDE7611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5905" y="273612"/>
            <a:ext cx="1622690" cy="3571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D0260B80-0DC2-7045-ADAC-B60780B062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6836" r="7895" b="3944"/>
          <a:stretch/>
        </p:blipFill>
        <p:spPr>
          <a:xfrm>
            <a:off x="-4" y="807686"/>
            <a:ext cx="9144004" cy="43334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149703"/>
            <a:ext cx="9143995" cy="5003506"/>
          </a:xfrm>
          <a:prstGeom prst="rect">
            <a:avLst/>
          </a:prstGeom>
          <a:solidFill>
            <a:srgbClr val="385723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C8CFF9-0919-084C-A32E-276101C0771B}"/>
              </a:ext>
            </a:extLst>
          </p:cNvPr>
          <p:cNvSpPr/>
          <p:nvPr userDrawn="1"/>
        </p:nvSpPr>
        <p:spPr>
          <a:xfrm>
            <a:off x="-4" y="0"/>
            <a:ext cx="9143999" cy="82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A82807DF-C75B-8C42-92CE-57AFABD72370}"/>
              </a:ext>
            </a:extLst>
          </p:cNvPr>
          <p:cNvSpPr/>
          <p:nvPr userDrawn="1"/>
        </p:nvSpPr>
        <p:spPr>
          <a:xfrm rot="5400000">
            <a:off x="-4" y="3958"/>
            <a:ext cx="1174831" cy="117483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D4C562-B9D5-D946-A056-5832CAF988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588" y="160255"/>
            <a:ext cx="1014187" cy="566058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CA0A4D1F-FA82-B840-A867-D6E089D8F1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0056" y="1463591"/>
            <a:ext cx="8148008" cy="8255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313EF55-8A43-E442-80BA-8F84331D4A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0056" y="2326670"/>
            <a:ext cx="8148008" cy="9568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28C9C94-DC78-CD43-8EDF-4C012DCE3C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373" y="4099184"/>
            <a:ext cx="8187460" cy="2970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F8889982-694E-E448-84D3-E3D34A9CB3BA}"/>
              </a:ext>
            </a:extLst>
          </p:cNvPr>
          <p:cNvSpPr/>
          <p:nvPr userDrawn="1"/>
        </p:nvSpPr>
        <p:spPr>
          <a:xfrm flipH="1">
            <a:off x="-3" y="4651599"/>
            <a:ext cx="9143998" cy="501610"/>
          </a:xfrm>
          <a:prstGeom prst="snip1Rect">
            <a:avLst>
              <a:gd name="adj" fmla="val 50000"/>
            </a:avLst>
          </a:prstGeom>
          <a:solidFill>
            <a:srgbClr val="FFFFFF">
              <a:alpha val="29804"/>
            </a:srgb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3C32FB92-9085-944C-A387-8A6AD0D5C8C8}"/>
              </a:ext>
            </a:extLst>
          </p:cNvPr>
          <p:cNvSpPr txBox="1">
            <a:spLocks/>
          </p:cNvSpPr>
          <p:nvPr userDrawn="1"/>
        </p:nvSpPr>
        <p:spPr>
          <a:xfrm>
            <a:off x="543907" y="4805875"/>
            <a:ext cx="1012875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0" dirty="0" err="1">
                <a:solidFill>
                  <a:schemeClr val="bg1"/>
                </a:solidFill>
              </a:rPr>
              <a:t>www.ieee.org</a:t>
            </a:r>
            <a:endParaRPr lang="en-US" sz="1600" i="0" dirty="0">
              <a:solidFill>
                <a:schemeClr val="bg1"/>
              </a:solidFill>
            </a:endParaRPr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347663" y="160338"/>
            <a:ext cx="1785937" cy="566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680"/>
              </a:lnSpc>
              <a:buNone/>
              <a:defRPr sz="1200" b="1"/>
            </a:lvl1pPr>
          </a:lstStyle>
          <a:p>
            <a:r>
              <a:rPr lang="en-US" dirty="0"/>
              <a:t>Sub-brand Logo</a:t>
            </a:r>
          </a:p>
        </p:txBody>
      </p:sp>
      <p:sp>
        <p:nvSpPr>
          <p:cNvPr id="25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0A07876-B13A-FF45-A115-3C774D2638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9500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0260B80-0DC2-7045-ADAC-B60780B062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53953" r="7895" b="3945"/>
          <a:stretch/>
        </p:blipFill>
        <p:spPr>
          <a:xfrm>
            <a:off x="-9" y="2070100"/>
            <a:ext cx="9144004" cy="3080888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-5" y="2070100"/>
            <a:ext cx="9144000" cy="3083109"/>
          </a:xfrm>
          <a:prstGeom prst="rect">
            <a:avLst/>
          </a:prstGeom>
          <a:solidFill>
            <a:srgbClr val="385723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970549-78CC-744F-AA18-931E835ADD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418" y="658135"/>
            <a:ext cx="7850623" cy="7079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rgbClr val="00457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0E2B5615-EA97-1446-89D5-0E4E98DD06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18" y="1435145"/>
            <a:ext cx="7850622" cy="4190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rgbClr val="385723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ABDFB411-24E7-3C4A-8683-8E7458038747}"/>
              </a:ext>
            </a:extLst>
          </p:cNvPr>
          <p:cNvSpPr/>
          <p:nvPr userDrawn="1"/>
        </p:nvSpPr>
        <p:spPr>
          <a:xfrm flipH="1">
            <a:off x="1" y="4649378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921F8CC-2DA3-4849-A763-12B0952811BE}"/>
              </a:ext>
            </a:extLst>
          </p:cNvPr>
          <p:cNvSpPr txBox="1">
            <a:spLocks/>
          </p:cNvSpPr>
          <p:nvPr userDrawn="1"/>
        </p:nvSpPr>
        <p:spPr>
          <a:xfrm>
            <a:off x="543907" y="4805875"/>
            <a:ext cx="1012875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0" dirty="0" err="1">
                <a:solidFill>
                  <a:schemeClr val="bg1"/>
                </a:solidFill>
              </a:rPr>
              <a:t>www.ieee.org</a:t>
            </a:r>
            <a:endParaRPr lang="en-US" sz="1600" i="0" dirty="0">
              <a:solidFill>
                <a:schemeClr val="bg1"/>
              </a:solidFill>
            </a:endParaRP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90688" y="2384920"/>
            <a:ext cx="5762625" cy="1856154"/>
          </a:xfrm>
          <a:prstGeom prst="rect">
            <a:avLst/>
          </a:prstGeom>
          <a:solidFill>
            <a:srgbClr val="0073AE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7241042" y="4028803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99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reen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A25F2-F091-4D43-B3B9-1872E1C33D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043" t="24861" r="3155"/>
          <a:stretch/>
        </p:blipFill>
        <p:spPr>
          <a:xfrm>
            <a:off x="4064000" y="1"/>
            <a:ext cx="5079999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0425" y="1603829"/>
            <a:ext cx="3424237" cy="298268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1410DE-1B72-BA4A-B732-2E305BA4F64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710" y="294682"/>
            <a:ext cx="794203" cy="234952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EAF118F-9434-1D4A-B1EB-C84E9D0C64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787" y="856629"/>
            <a:ext cx="3424238" cy="686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28837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e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129054-ACC1-5545-BAA9-43136B0D8FFD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A3FA6-AABE-2F47-AA04-985DB8E62E08}"/>
              </a:ext>
            </a:extLst>
          </p:cNvPr>
          <p:cNvSpPr/>
          <p:nvPr userDrawn="1"/>
        </p:nvSpPr>
        <p:spPr>
          <a:xfrm>
            <a:off x="1588" y="4992"/>
            <a:ext cx="9144000" cy="5143500"/>
          </a:xfrm>
          <a:prstGeom prst="rect">
            <a:avLst/>
          </a:prstGeom>
          <a:gradFill>
            <a:gsLst>
              <a:gs pos="96000">
                <a:srgbClr val="658D1B">
                  <a:alpha val="16000"/>
                </a:srgbClr>
              </a:gs>
              <a:gs pos="8000">
                <a:srgbClr val="B2D5D7">
                  <a:alpha val="13725"/>
                </a:srgbClr>
              </a:gs>
              <a:gs pos="55000">
                <a:srgbClr val="004578">
                  <a:alpha val="9000"/>
                </a:srgb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D2EF70-BC53-F24D-8807-36393A868A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9128" b="2779"/>
          <a:stretch/>
        </p:blipFill>
        <p:spPr>
          <a:xfrm flipH="1">
            <a:off x="0" y="2080986"/>
            <a:ext cx="9144000" cy="307340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FDB7BA0-C94F-CD49-9730-D2C7431FE74B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C4EC1626-2C5E-7946-962D-DA0DC03ED431}"/>
              </a:ext>
            </a:extLst>
          </p:cNvPr>
          <p:cNvSpPr/>
          <p:nvPr userDrawn="1"/>
        </p:nvSpPr>
        <p:spPr>
          <a:xfrm rot="5400000">
            <a:off x="-1270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970549-78CC-744F-AA18-931E835ADD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418" y="658135"/>
            <a:ext cx="7850623" cy="7079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rgbClr val="00457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0E2B5615-EA97-1446-89D5-0E4E98DD06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18" y="1435145"/>
            <a:ext cx="7850622" cy="4190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rgbClr val="017277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ABDFB411-24E7-3C4A-8683-8E7458038747}"/>
              </a:ext>
            </a:extLst>
          </p:cNvPr>
          <p:cNvSpPr/>
          <p:nvPr userDrawn="1"/>
        </p:nvSpPr>
        <p:spPr>
          <a:xfrm flipH="1">
            <a:off x="1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90688" y="2384920"/>
            <a:ext cx="5762625" cy="1856154"/>
          </a:xfrm>
          <a:prstGeom prst="rect">
            <a:avLst/>
          </a:prstGeom>
          <a:solidFill>
            <a:srgbClr val="017277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7241042" y="4028803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A28E255-5876-4F42-86C3-A045AABEC4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10" y="289238"/>
            <a:ext cx="800598" cy="233775"/>
          </a:xfrm>
          <a:prstGeom prst="rect">
            <a:avLst/>
          </a:prstGeom>
        </p:spPr>
      </p:pic>
      <p:sp>
        <p:nvSpPr>
          <p:cNvPr id="25" name="Subtitle 2">
            <a:extLst>
              <a:ext uri="{FF2B5EF4-FFF2-40B4-BE49-F238E27FC236}">
                <a16:creationId xmlns:a16="http://schemas.microsoft.com/office/drawing/2014/main" id="{300332A1-6A8A-D84E-AAF0-13C117FBED1F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653193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ieee-sensors.org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978BABC-1010-9E42-8E13-F49B571C77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3653" y="240114"/>
            <a:ext cx="1622690" cy="3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715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een_Content Slide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A25F2-F091-4D43-B3B9-1872E1C33D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043" t="24861" r="3155"/>
          <a:stretch/>
        </p:blipFill>
        <p:spPr>
          <a:xfrm>
            <a:off x="4064000" y="1"/>
            <a:ext cx="5079999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0425" y="1549238"/>
            <a:ext cx="3424237" cy="297034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3440287-E298-2042-A5DD-D4A9231F45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0425" y="1115335"/>
            <a:ext cx="3424237" cy="3552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50" b="1" i="1">
                <a:solidFill>
                  <a:srgbClr val="38572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23954" y="1100138"/>
            <a:ext cx="4529959" cy="3419444"/>
          </a:xfrm>
          <a:prstGeom prst="rect">
            <a:avLst/>
          </a:prstGeom>
          <a:solidFill>
            <a:srgbClr val="0073AE">
              <a:alpha val="5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8741642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2CC356-8146-EC4A-958C-5E3EFCEDA6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710" y="294682"/>
            <a:ext cx="794203" cy="234952"/>
          </a:xfrm>
          <a:prstGeom prst="rect">
            <a:avLst/>
          </a:prstGeom>
        </p:spPr>
      </p:pic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582078E-2D73-7E4B-ACD6-65D391CEB8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1787" y="406686"/>
            <a:ext cx="3424238" cy="686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97969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reen_Content Slide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D6A25F2-F091-4D43-B3B9-1872E1C33D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043" t="24861" r="3155"/>
          <a:stretch/>
        </p:blipFill>
        <p:spPr>
          <a:xfrm>
            <a:off x="4064000" y="1"/>
            <a:ext cx="5079999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0425" y="1868552"/>
            <a:ext cx="3424237" cy="2776019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3440287-E298-2042-A5DD-D4A9231F45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0425" y="1434649"/>
            <a:ext cx="3424237" cy="3552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50" b="1" i="1">
                <a:solidFill>
                  <a:srgbClr val="38572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23954" y="1100138"/>
            <a:ext cx="4529959" cy="3419444"/>
          </a:xfrm>
          <a:prstGeom prst="rect">
            <a:avLst/>
          </a:prstGeom>
          <a:solidFill>
            <a:srgbClr val="0073AE">
              <a:alpha val="5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8741642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2CC356-8146-EC4A-958C-5E3EFCEDA6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710" y="294682"/>
            <a:ext cx="794203" cy="234952"/>
          </a:xfrm>
          <a:prstGeom prst="rect">
            <a:avLst/>
          </a:prstGeom>
        </p:spPr>
      </p:pic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582078E-2D73-7E4B-ACD6-65D391CEB8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1787" y="726000"/>
            <a:ext cx="3424238" cy="686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159156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073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073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0874F6-346B-EF4D-9ECB-00B0488D3A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92665" y="178045"/>
            <a:ext cx="6087207" cy="456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93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eal_Content Slide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174000"/>
                    </a14:imgEffect>
                    <a14:imgEffect>
                      <a14:brightnessContrast bright="-13000" contrast="-13000"/>
                    </a14:imgEffect>
                  </a14:imgLayer>
                </a14:imgProps>
              </a:ext>
            </a:extLst>
          </a:blip>
          <a:srcRect r="45278" b="2779"/>
          <a:stretch/>
        </p:blipFill>
        <p:spPr>
          <a:xfrm flipH="1">
            <a:off x="-2" y="10886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DE660DF-BBFE-E644-B768-FFD09D02DD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390525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549238"/>
            <a:ext cx="3424237" cy="297034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A3440287-E298-2042-A5DD-D4A9231F45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89561" y="1115335"/>
            <a:ext cx="3424237" cy="3552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50" b="1" i="1">
                <a:solidFill>
                  <a:srgbClr val="017277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12271" y="1085850"/>
            <a:ext cx="4529959" cy="3433732"/>
          </a:xfrm>
          <a:prstGeom prst="rect">
            <a:avLst/>
          </a:prstGeom>
          <a:solidFill>
            <a:srgbClr val="017277">
              <a:alpha val="5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1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4529959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F222412-F642-234A-8B6D-3CA02FD4A1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35353" y="240114"/>
            <a:ext cx="1622690" cy="3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521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Teal_Content Slide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174000"/>
                    </a14:imgEffect>
                    <a14:imgEffect>
                      <a14:brightnessContrast bright="-13000" contrast="-13000"/>
                    </a14:imgEffect>
                  </a14:imgLayer>
                </a14:imgProps>
              </a:ext>
            </a:extLst>
          </a:blip>
          <a:srcRect r="45278" b="2779"/>
          <a:stretch/>
        </p:blipFill>
        <p:spPr>
          <a:xfrm flipH="1">
            <a:off x="-2" y="10886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DE660DF-BBFE-E644-B768-FFD09D02DD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390525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1CB426DE-1B88-6442-9603-5BFB62AEF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549238"/>
            <a:ext cx="3424237" cy="297034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A3440287-E298-2042-A5DD-D4A9231F45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89561" y="1115335"/>
            <a:ext cx="3424237" cy="3552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50" b="1" i="1">
                <a:solidFill>
                  <a:srgbClr val="017277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12271" y="1085850"/>
            <a:ext cx="4529959" cy="3433732"/>
          </a:xfrm>
          <a:prstGeom prst="rect">
            <a:avLst/>
          </a:prstGeom>
          <a:solidFill>
            <a:srgbClr val="017277">
              <a:alpha val="5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17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4529959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83218AE-1F74-9F47-B9E3-4E4C17930A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908" y="273612"/>
            <a:ext cx="1622684" cy="3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9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eal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5278" b="2779"/>
          <a:stretch/>
        </p:blipFill>
        <p:spPr>
          <a:xfrm flipH="1">
            <a:off x="0" y="16161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BE780F47-D428-E845-B390-EB78048F62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406686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41BC4F39-C572-6C44-AD6E-BD6D6BC4BE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169353"/>
            <a:ext cx="3424237" cy="3366389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3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Teal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6C8CFF9-0919-084C-A32E-276101C0771B}"/>
              </a:ext>
            </a:extLst>
          </p:cNvPr>
          <p:cNvSpPr/>
          <p:nvPr userDrawn="1"/>
        </p:nvSpPr>
        <p:spPr>
          <a:xfrm>
            <a:off x="-2" y="0"/>
            <a:ext cx="9143999" cy="82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2400-0D91-5D44-B7BB-11B7D1AB7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841" t="23207" r="10341" b="21118"/>
          <a:stretch/>
        </p:blipFill>
        <p:spPr>
          <a:xfrm flipH="1">
            <a:off x="-2" y="801760"/>
            <a:ext cx="9144001" cy="435262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681D134-C851-054D-AE71-80FED5B08E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37140" y="200112"/>
            <a:ext cx="931635" cy="526201"/>
          </a:xfrm>
          <a:prstGeom prst="rect">
            <a:avLst/>
          </a:prstGeom>
        </p:spPr>
      </p:pic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A82807DF-C75B-8C42-92CE-57AFABD72370}"/>
              </a:ext>
            </a:extLst>
          </p:cNvPr>
          <p:cNvSpPr/>
          <p:nvPr userDrawn="1"/>
        </p:nvSpPr>
        <p:spPr>
          <a:xfrm rot="5400000">
            <a:off x="-2" y="8708"/>
            <a:ext cx="1174831" cy="117483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A0A4D1F-FA82-B840-A867-D6E089D8F1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0056" y="1463591"/>
            <a:ext cx="8148008" cy="8255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313EF55-8A43-E442-80BA-8F84331D4A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0056" y="2326670"/>
            <a:ext cx="8148008" cy="9568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28C9C94-DC78-CD43-8EDF-4C012DCE3C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373" y="4099184"/>
            <a:ext cx="8187460" cy="2970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Snip Single Corner Rectangle 16">
            <a:extLst>
              <a:ext uri="{FF2B5EF4-FFF2-40B4-BE49-F238E27FC236}">
                <a16:creationId xmlns:a16="http://schemas.microsoft.com/office/drawing/2014/main" id="{F8889982-694E-E448-84D3-E3D34A9CB3BA}"/>
              </a:ext>
            </a:extLst>
          </p:cNvPr>
          <p:cNvSpPr/>
          <p:nvPr userDrawn="1"/>
        </p:nvSpPr>
        <p:spPr>
          <a:xfrm flipH="1">
            <a:off x="-3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C32FB92-9085-944C-A387-8A6AD0D5C8C8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012875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ieee-uffc.org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D4C562-B9D5-D946-A056-5832CAF988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588" y="160255"/>
            <a:ext cx="1014187" cy="566058"/>
          </a:xfrm>
          <a:prstGeom prst="rect">
            <a:avLst/>
          </a:prstGeom>
        </p:spPr>
      </p:pic>
      <p:sp>
        <p:nvSpPr>
          <p:cNvPr id="22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93F0335-696C-134F-9F5A-DB0E0382111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43197" y="132496"/>
            <a:ext cx="3309710" cy="4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8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ue Te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129054-ACC1-5545-BAA9-43136B0D8FFD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A3FA6-AABE-2F47-AA04-985DB8E62E08}"/>
              </a:ext>
            </a:extLst>
          </p:cNvPr>
          <p:cNvSpPr/>
          <p:nvPr userDrawn="1"/>
        </p:nvSpPr>
        <p:spPr>
          <a:xfrm>
            <a:off x="1588" y="4992"/>
            <a:ext cx="9144000" cy="5143500"/>
          </a:xfrm>
          <a:prstGeom prst="rect">
            <a:avLst/>
          </a:prstGeom>
          <a:gradFill>
            <a:gsLst>
              <a:gs pos="96000">
                <a:srgbClr val="658D1B">
                  <a:alpha val="16000"/>
                </a:srgbClr>
              </a:gs>
              <a:gs pos="8000">
                <a:srgbClr val="B2D5D7">
                  <a:alpha val="13725"/>
                </a:srgbClr>
              </a:gs>
              <a:gs pos="55000">
                <a:srgbClr val="004578">
                  <a:alpha val="9000"/>
                </a:srgb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D2EF70-BC53-F24D-8807-36393A868A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9522" b="27032"/>
          <a:stretch/>
        </p:blipFill>
        <p:spPr>
          <a:xfrm flipH="1">
            <a:off x="0" y="2080986"/>
            <a:ext cx="9144000" cy="3062514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FDB7BA0-C94F-CD49-9730-D2C7431FE74B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C4EC1626-2C5E-7946-962D-DA0DC03ED431}"/>
              </a:ext>
            </a:extLst>
          </p:cNvPr>
          <p:cNvSpPr/>
          <p:nvPr userDrawn="1"/>
        </p:nvSpPr>
        <p:spPr>
          <a:xfrm rot="5400000">
            <a:off x="-1270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970549-78CC-744F-AA18-931E835ADD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418" y="730705"/>
            <a:ext cx="7850623" cy="7079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rgbClr val="00457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0E2B5615-EA97-1446-89D5-0E4E98DD06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18" y="1507715"/>
            <a:ext cx="7850622" cy="4190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rgbClr val="017277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ABDFB411-24E7-3C4A-8683-8E7458038747}"/>
              </a:ext>
            </a:extLst>
          </p:cNvPr>
          <p:cNvSpPr/>
          <p:nvPr userDrawn="1"/>
        </p:nvSpPr>
        <p:spPr>
          <a:xfrm flipH="1">
            <a:off x="1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90688" y="2384920"/>
            <a:ext cx="5762625" cy="1856154"/>
          </a:xfrm>
          <a:prstGeom prst="rect">
            <a:avLst/>
          </a:prstGeom>
          <a:solidFill>
            <a:srgbClr val="017277">
              <a:alpha val="40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OPTIONAL PLACEHOLDER TEXTBLOCK.</a:t>
            </a:r>
          </a:p>
          <a:p>
            <a:pPr lvl="0"/>
            <a:r>
              <a:rPr lang="en-US" dirty="0"/>
              <a:t>ADD YOUR INSPIRATIONAL PULL QUOTE</a:t>
            </a:r>
            <a:br>
              <a:rPr lang="en-US" dirty="0"/>
            </a:br>
            <a:r>
              <a:rPr lang="en-US" dirty="0"/>
              <a:t>OR EVENT INFORMATION HERE. 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FDEF0EEC-C430-B943-913F-141B035F7E0B}"/>
              </a:ext>
            </a:extLst>
          </p:cNvPr>
          <p:cNvSpPr/>
          <p:nvPr userDrawn="1"/>
        </p:nvSpPr>
        <p:spPr>
          <a:xfrm rot="16200000">
            <a:off x="7241042" y="4028803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A28E255-5876-4F42-86C3-A045AABEC4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10" y="289238"/>
            <a:ext cx="800598" cy="233775"/>
          </a:xfrm>
          <a:prstGeom prst="rect">
            <a:avLst/>
          </a:prstGeom>
        </p:spPr>
      </p:pic>
      <p:sp>
        <p:nvSpPr>
          <p:cNvPr id="25" name="Subtitle 2">
            <a:extLst>
              <a:ext uri="{FF2B5EF4-FFF2-40B4-BE49-F238E27FC236}">
                <a16:creationId xmlns:a16="http://schemas.microsoft.com/office/drawing/2014/main" id="{300332A1-6A8A-D84E-AAF0-13C117FBED1F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653193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ieee-uffc.org</a:t>
            </a:r>
            <a:endParaRPr lang="en-US" sz="1200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0DCBBB6-B0BF-2A4D-80EA-AE61EBE06A1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3197" y="205066"/>
            <a:ext cx="3309710" cy="4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44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Teal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0B8383-F88E-B048-8923-3DACA6812F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070" t="12625" r="21206" b="18652"/>
          <a:stretch/>
        </p:blipFill>
        <p:spPr>
          <a:xfrm flipH="1">
            <a:off x="0" y="1"/>
            <a:ext cx="5003800" cy="514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12118D5-C4A0-CF41-BE42-813D0B98D41F}"/>
              </a:ext>
            </a:extLst>
          </p:cNvPr>
          <p:cNvSpPr/>
          <p:nvPr userDrawn="1"/>
        </p:nvSpPr>
        <p:spPr>
          <a:xfrm>
            <a:off x="-2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64E5599F-8E1A-D14A-AE92-129EECC19F5C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BE780F47-D428-E845-B390-EB78048F62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89562" y="406686"/>
            <a:ext cx="3424238" cy="68695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50" b="1">
                <a:solidFill>
                  <a:srgbClr val="004578"/>
                </a:solidFill>
              </a:defRPr>
            </a:lvl1pPr>
            <a:lvl2pPr marL="342900" indent="0">
              <a:buNone/>
              <a:defRPr sz="2550"/>
            </a:lvl2pPr>
            <a:lvl3pPr marL="685800" indent="0">
              <a:buNone/>
              <a:defRPr sz="2550"/>
            </a:lvl3pPr>
            <a:lvl4pPr marL="1028700" indent="0">
              <a:buNone/>
              <a:defRPr sz="2550"/>
            </a:lvl4pPr>
            <a:lvl5pPr marL="1371600" indent="0">
              <a:buNone/>
              <a:defRPr sz="255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41BC4F39-C572-6C44-AD6E-BD6D6BC4BE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9561" y="1169353"/>
            <a:ext cx="3424237" cy="3366389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073AE"/>
              </a:buClr>
              <a:buSzPct val="80000"/>
              <a:buFont typeface=".Lucida Grande UI Regular"/>
              <a:buChar char="►"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368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ue Teal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6C8CFF9-0919-084C-A32E-276101C0771B}"/>
              </a:ext>
            </a:extLst>
          </p:cNvPr>
          <p:cNvSpPr/>
          <p:nvPr userDrawn="1"/>
        </p:nvSpPr>
        <p:spPr>
          <a:xfrm>
            <a:off x="-2" y="0"/>
            <a:ext cx="9143999" cy="82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2400-0D91-5D44-B7BB-11B7D1AB7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947" t="6929" r="1" b="27908"/>
          <a:stretch/>
        </p:blipFill>
        <p:spPr>
          <a:xfrm flipH="1">
            <a:off x="0" y="800100"/>
            <a:ext cx="9144000" cy="43434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681D134-C851-054D-AE71-80FED5B08E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37140" y="200112"/>
            <a:ext cx="931635" cy="526201"/>
          </a:xfrm>
          <a:prstGeom prst="rect">
            <a:avLst/>
          </a:prstGeom>
        </p:spPr>
      </p:pic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A82807DF-C75B-8C42-92CE-57AFABD72370}"/>
              </a:ext>
            </a:extLst>
          </p:cNvPr>
          <p:cNvSpPr/>
          <p:nvPr userDrawn="1"/>
        </p:nvSpPr>
        <p:spPr>
          <a:xfrm rot="5400000">
            <a:off x="-2" y="8708"/>
            <a:ext cx="1174831" cy="117483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A0A4D1F-FA82-B840-A867-D6E089D8F1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0056" y="1463591"/>
            <a:ext cx="8148008" cy="8255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EVENT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313EF55-8A43-E442-80BA-8F84331D4A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0056" y="2326670"/>
            <a:ext cx="8148008" cy="9568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28C9C94-DC78-CD43-8EDF-4C012DCE3C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373" y="4099184"/>
            <a:ext cx="8187460" cy="2970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Snip Single Corner Rectangle 16">
            <a:extLst>
              <a:ext uri="{FF2B5EF4-FFF2-40B4-BE49-F238E27FC236}">
                <a16:creationId xmlns:a16="http://schemas.microsoft.com/office/drawing/2014/main" id="{F8889982-694E-E448-84D3-E3D34A9CB3BA}"/>
              </a:ext>
            </a:extLst>
          </p:cNvPr>
          <p:cNvSpPr/>
          <p:nvPr userDrawn="1"/>
        </p:nvSpPr>
        <p:spPr>
          <a:xfrm flipH="1">
            <a:off x="-3" y="4641890"/>
            <a:ext cx="9143998" cy="501610"/>
          </a:xfrm>
          <a:prstGeom prst="snip1Rect">
            <a:avLst>
              <a:gd name="adj" fmla="val 5000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D4C562-B9D5-D946-A056-5832CAF988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588" y="160255"/>
            <a:ext cx="1014187" cy="566058"/>
          </a:xfrm>
          <a:prstGeom prst="rect">
            <a:avLst/>
          </a:prstGeom>
        </p:spPr>
      </p:pic>
      <p:sp>
        <p:nvSpPr>
          <p:cNvPr id="22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121386A-4A5D-2642-8AB1-692BD8E15E1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43197" y="132496"/>
            <a:ext cx="3309710" cy="496154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CA810FD3-4574-414F-A350-D4F18F71B113}"/>
              </a:ext>
            </a:extLst>
          </p:cNvPr>
          <p:cNvSpPr txBox="1">
            <a:spLocks/>
          </p:cNvSpPr>
          <p:nvPr userDrawn="1"/>
        </p:nvSpPr>
        <p:spPr>
          <a:xfrm>
            <a:off x="543907" y="4742375"/>
            <a:ext cx="1012875" cy="337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None/>
            </a:pPr>
            <a:r>
              <a:rPr lang="en-US" sz="1200" b="1" i="0" kern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ieee-uffc</a:t>
            </a:r>
            <a:r>
              <a:rPr lang="en-US" sz="1200" b="1" i="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.org</a:t>
            </a:r>
            <a:endParaRPr lang="en-US" sz="1200" b="1" i="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71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F4395E7-8C54-1842-B8AB-2C908897A2C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96000">
                <a:srgbClr val="658D1B">
                  <a:alpha val="16000"/>
                </a:srgbClr>
              </a:gs>
              <a:gs pos="8000">
                <a:srgbClr val="B2D5D7">
                  <a:alpha val="13725"/>
                </a:srgbClr>
              </a:gs>
              <a:gs pos="55000">
                <a:srgbClr val="004578">
                  <a:alpha val="9000"/>
                </a:srgb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nip Single Corner Rectangle 12">
            <a:extLst>
              <a:ext uri="{FF2B5EF4-FFF2-40B4-BE49-F238E27FC236}">
                <a16:creationId xmlns:a16="http://schemas.microsoft.com/office/drawing/2014/main" id="{B7C4A414-CD82-AD48-9E52-D79D43A39F91}"/>
              </a:ext>
            </a:extLst>
          </p:cNvPr>
          <p:cNvSpPr/>
          <p:nvPr userDrawn="1"/>
        </p:nvSpPr>
        <p:spPr>
          <a:xfrm flipH="1">
            <a:off x="0" y="107244"/>
            <a:ext cx="9143998" cy="609600"/>
          </a:xfrm>
          <a:prstGeom prst="snip1Rect">
            <a:avLst>
              <a:gd name="adj" fmla="val 0"/>
            </a:avLst>
          </a:prstGeom>
          <a:solidFill>
            <a:schemeClr val="bg1">
              <a:alpha val="40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E14260-3169-C04E-B828-3CFD40960444}"/>
              </a:ext>
            </a:extLst>
          </p:cNvPr>
          <p:cNvSpPr/>
          <p:nvPr userDrawn="1"/>
        </p:nvSpPr>
        <p:spPr>
          <a:xfrm>
            <a:off x="-1" y="1"/>
            <a:ext cx="9144001" cy="114299"/>
          </a:xfrm>
          <a:prstGeom prst="rect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5CC7E2FE-8BFC-0B46-91A0-DDF16D5A631D}"/>
              </a:ext>
            </a:extLst>
          </p:cNvPr>
          <p:cNvSpPr/>
          <p:nvPr userDrawn="1"/>
        </p:nvSpPr>
        <p:spPr>
          <a:xfrm rot="5400000">
            <a:off x="1" y="8164"/>
            <a:ext cx="212271" cy="212271"/>
          </a:xfrm>
          <a:prstGeom prst="rtTriangle">
            <a:avLst/>
          </a:prstGeom>
          <a:solidFill>
            <a:srgbClr val="017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25">
            <a:extLst>
              <a:ext uri="{FF2B5EF4-FFF2-40B4-BE49-F238E27FC236}">
                <a16:creationId xmlns:a16="http://schemas.microsoft.com/office/drawing/2014/main" id="{436E11C9-8A13-0149-960E-E6901A230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248" y="480587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66A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45AB4A-4771-A342-AD2A-67891677B48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10" y="289238"/>
            <a:ext cx="800598" cy="2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365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2" r:id="rId2"/>
    <p:sldLayoutId id="2147483703" r:id="rId3"/>
    <p:sldLayoutId id="2147483717" r:id="rId4"/>
    <p:sldLayoutId id="2147483698" r:id="rId5"/>
    <p:sldLayoutId id="2147483713" r:id="rId6"/>
    <p:sldLayoutId id="2147483716" r:id="rId7"/>
    <p:sldLayoutId id="2147483711" r:id="rId8"/>
    <p:sldLayoutId id="2147483714" r:id="rId9"/>
    <p:sldLayoutId id="2147483715" r:id="rId10"/>
    <p:sldLayoutId id="2147483712" r:id="rId11"/>
    <p:sldLayoutId id="214748371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F4395E7-8C54-1842-B8AB-2C908897A2C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96000">
                <a:srgbClr val="658D1B">
                  <a:alpha val="16000"/>
                </a:srgbClr>
              </a:gs>
              <a:gs pos="8000">
                <a:srgbClr val="B2D5D7">
                  <a:alpha val="13725"/>
                </a:srgbClr>
              </a:gs>
              <a:gs pos="55000">
                <a:srgbClr val="004578">
                  <a:alpha val="9000"/>
                </a:srgb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DB7BA0-C94F-CD49-9730-D2C7431FE74B}"/>
              </a:ext>
            </a:extLst>
          </p:cNvPr>
          <p:cNvSpPr/>
          <p:nvPr userDrawn="1"/>
        </p:nvSpPr>
        <p:spPr>
          <a:xfrm>
            <a:off x="0" y="0"/>
            <a:ext cx="9144001" cy="114299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C4EC1626-2C5E-7946-962D-DA0DC03ED431}"/>
              </a:ext>
            </a:extLst>
          </p:cNvPr>
          <p:cNvSpPr/>
          <p:nvPr userDrawn="1"/>
        </p:nvSpPr>
        <p:spPr>
          <a:xfrm rot="5400000">
            <a:off x="0" y="0"/>
            <a:ext cx="212271" cy="212271"/>
          </a:xfrm>
          <a:prstGeom prst="rtTriangle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25">
            <a:extLst>
              <a:ext uri="{FF2B5EF4-FFF2-40B4-BE49-F238E27FC236}">
                <a16:creationId xmlns:a16="http://schemas.microsoft.com/office/drawing/2014/main" id="{9D488A91-F8B7-A74D-8D5D-53419EBC9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2483" y="4837765"/>
            <a:ext cx="4866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4578"/>
                </a:solidFill>
              </a:defRPr>
            </a:lvl1pPr>
          </a:lstStyle>
          <a:p>
            <a:fld id="{B99C038B-18B6-4343-9B97-7329884B1AA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C8501B-0B29-7342-86D7-6FD22E88C122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10" y="289238"/>
            <a:ext cx="800598" cy="2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52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00" r:id="rId2"/>
    <p:sldLayoutId id="2147483699" r:id="rId3"/>
    <p:sldLayoutId id="2147483707" r:id="rId4"/>
    <p:sldLayoutId id="2147483719" r:id="rId5"/>
    <p:sldLayoutId id="2147483720" r:id="rId6"/>
    <p:sldLayoutId id="2147483709" r:id="rId7"/>
    <p:sldLayoutId id="2147483721" r:id="rId8"/>
    <p:sldLayoutId id="2147483710" r:id="rId9"/>
    <p:sldLayoutId id="214748370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-sensors.org/" TargetMode="External"/><Relationship Id="rId7" Type="http://schemas.openxmlformats.org/officeDocument/2006/relationships/hyperlink" Target="http://ieee-iotj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ieee-sensors.org/sensors-letters/" TargetMode="External"/><Relationship Id="rId5" Type="http://schemas.openxmlformats.org/officeDocument/2006/relationships/hyperlink" Target="https://ieee-sensors.org/sensors-journal" TargetMode="External"/><Relationship Id="rId4" Type="http://schemas.openxmlformats.org/officeDocument/2006/relationships/hyperlink" Target="https://ieee-sensors.org/conference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-sensors.org/" TargetMode="External"/><Relationship Id="rId7" Type="http://schemas.openxmlformats.org/officeDocument/2006/relationships/hyperlink" Target="http://ieee-iotj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ieee-sensors.org/sensors-letters/" TargetMode="External"/><Relationship Id="rId5" Type="http://schemas.openxmlformats.org/officeDocument/2006/relationships/hyperlink" Target="https://ieee-sensors.org/sensors-journal" TargetMode="External"/><Relationship Id="rId4" Type="http://schemas.openxmlformats.org/officeDocument/2006/relationships/hyperlink" Target="https://ieee-sensors.org/conference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IEEE Sensors Journal Option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08B4AE-E8CF-744A-98C2-A581EEDAB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53" y="240114"/>
            <a:ext cx="1622690" cy="357116"/>
          </a:xfrm>
          <a:prstGeom prst="rect">
            <a:avLst/>
          </a:prstGeom>
        </p:spPr>
      </p:pic>
      <p:sp>
        <p:nvSpPr>
          <p:cNvPr id="6" name="Subtitle 1">
            <a:extLst>
              <a:ext uri="{FF2B5EF4-FFF2-40B4-BE49-F238E27FC236}">
                <a16:creationId xmlns:a16="http://schemas.microsoft.com/office/drawing/2014/main" id="{1F7DC0AE-7FBB-C64D-8583-410423795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056" y="2326670"/>
            <a:ext cx="8148008" cy="95681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8D0BB32-5D1C-264F-AF03-2EE8662680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1373" y="4099184"/>
            <a:ext cx="8187460" cy="297023"/>
          </a:xfrm>
        </p:spPr>
        <p:txBody>
          <a:bodyPr>
            <a:normAutofit fontScale="9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76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212271" y="824544"/>
            <a:ext cx="4529959" cy="3695038"/>
          </a:xfrm>
          <a:solidFill>
            <a:srgbClr val="017277">
              <a:alpha val="59000"/>
            </a:srgbClr>
          </a:solidFill>
        </p:spPr>
        <p:txBody>
          <a:bodyPr/>
          <a:lstStyle/>
          <a:p>
            <a:pPr lvl="0"/>
            <a:r>
              <a:rPr lang="en-US" sz="4000" dirty="0"/>
              <a:t>The Love Life </a:t>
            </a:r>
            <a:br>
              <a:rPr lang="en-US" sz="4000" dirty="0"/>
            </a:br>
            <a:r>
              <a:rPr lang="en-US" sz="4000" dirty="0"/>
              <a:t>of an </a:t>
            </a:r>
            <a:br>
              <a:rPr lang="en-US" sz="4000" dirty="0"/>
            </a:br>
            <a:r>
              <a:rPr lang="en-US" sz="4000" dirty="0"/>
              <a:t>Electron</a:t>
            </a:r>
          </a:p>
          <a:p>
            <a:pPr lvl="0"/>
            <a:r>
              <a:rPr lang="en-US" sz="2000" i="1" dirty="0"/>
              <a:t>Joseph Jekyll and Robert Hyde</a:t>
            </a:r>
          </a:p>
          <a:p>
            <a:pPr lvl="0"/>
            <a:br>
              <a:rPr lang="en-US" sz="1200" b="0" dirty="0"/>
            </a:br>
            <a:r>
              <a:rPr lang="en-US" sz="1200" b="0" dirty="0"/>
              <a:t>University of Timbuktu, Mali</a:t>
            </a:r>
          </a:p>
          <a:p>
            <a:pPr lvl="0"/>
            <a:r>
              <a:rPr lang="en-US" sz="1200" b="0" dirty="0"/>
              <a:t>Presented at the IEEE SENSORS 2019 conference</a:t>
            </a:r>
          </a:p>
          <a:p>
            <a:pPr lvl="0"/>
            <a:r>
              <a:rPr lang="en-US" sz="1200" b="0" dirty="0"/>
              <a:t>27-30 October 2019, Montreal, Canada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AF4097C0-C187-9847-AB1B-054B1088630D}"/>
              </a:ext>
            </a:extLst>
          </p:cNvPr>
          <p:cNvSpPr/>
          <p:nvPr/>
        </p:nvSpPr>
        <p:spPr>
          <a:xfrm rot="16200000">
            <a:off x="4529959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76060" y="4066514"/>
            <a:ext cx="3355657" cy="507831"/>
          </a:xfrm>
          <a:prstGeom prst="rect">
            <a:avLst/>
          </a:prstGeom>
          <a:solidFill>
            <a:srgbClr val="D8F0FA"/>
          </a:solidFill>
          <a:ln w="3175">
            <a:noFill/>
          </a:ln>
        </p:spPr>
        <p:txBody>
          <a:bodyPr wrap="square" rtlCol="0">
            <a:spAutoFit/>
          </a:bodyPr>
          <a:lstStyle/>
          <a:p>
            <a:pPr marL="58738"/>
            <a: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recorded and uploaded with the authors' consent.</a:t>
            </a:r>
            <a:b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opinions expressed by the authors do not necessarily reflect the views of IEEE.</a:t>
            </a:r>
            <a:endParaRPr lang="en-US" sz="900" i="1" dirty="0"/>
          </a:p>
        </p:txBody>
      </p:sp>
      <p:sp>
        <p:nvSpPr>
          <p:cNvPr id="6" name="Rectangle 5"/>
          <p:cNvSpPr/>
          <p:nvPr/>
        </p:nvSpPr>
        <p:spPr>
          <a:xfrm>
            <a:off x="5476060" y="952200"/>
            <a:ext cx="3355657" cy="2933175"/>
          </a:xfrm>
          <a:prstGeom prst="rect">
            <a:avLst/>
          </a:prstGeom>
          <a:solidFill>
            <a:srgbClr val="B2D5D7"/>
          </a:solidFill>
          <a:ln>
            <a:noFill/>
          </a:ln>
        </p:spPr>
        <p:txBody>
          <a:bodyPr wrap="square">
            <a:spAutoFit/>
          </a:bodyPr>
          <a:lstStyle/>
          <a:p>
            <a:pPr marL="58738">
              <a:lnSpc>
                <a:spcPct val="107000"/>
              </a:lnSpc>
            </a:pPr>
            <a: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Sponsored by the </a:t>
            </a:r>
            <a:b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Council: </a:t>
            </a:r>
            <a:b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ieee-sensors.org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>
              <a:lnSpc>
                <a:spcPct val="107000"/>
              </a:lnSpc>
            </a:pP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Conferences: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ieee-sensors.org/conferences</a:t>
            </a:r>
            <a:endParaRPr lang="en-US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/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Journal: 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ieee-sensors.org/sensors-journal</a:t>
            </a:r>
            <a:b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Letters: 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ieee-sensors.org/sensors-letters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/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Internet of Things Journal: 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ieee-iotj.org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AEA7DB9-8075-6248-9D3D-76675A56232A}"/>
              </a:ext>
            </a:extLst>
          </p:cNvPr>
          <p:cNvSpPr txBox="1"/>
          <p:nvPr/>
        </p:nvSpPr>
        <p:spPr>
          <a:xfrm>
            <a:off x="5476060" y="4066514"/>
            <a:ext cx="3355657" cy="507831"/>
          </a:xfrm>
          <a:prstGeom prst="rect">
            <a:avLst/>
          </a:prstGeom>
          <a:solidFill>
            <a:srgbClr val="D8F0FA"/>
          </a:solidFill>
          <a:ln w="3175">
            <a:noFill/>
          </a:ln>
        </p:spPr>
        <p:txBody>
          <a:bodyPr wrap="square" rtlCol="0">
            <a:spAutoFit/>
          </a:bodyPr>
          <a:lstStyle/>
          <a:p>
            <a:pPr marL="58738"/>
            <a: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recorded and uploaded with the authors' consent.</a:t>
            </a:r>
            <a:b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9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opinions expressed by the authors do not necessarily reflect the views of IEEE.</a:t>
            </a:r>
            <a:endParaRPr lang="en-US" sz="900" i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077AFB-C960-E542-B743-9F154162FD63}"/>
              </a:ext>
            </a:extLst>
          </p:cNvPr>
          <p:cNvSpPr/>
          <p:nvPr/>
        </p:nvSpPr>
        <p:spPr>
          <a:xfrm>
            <a:off x="5476060" y="952200"/>
            <a:ext cx="3355657" cy="2933175"/>
          </a:xfrm>
          <a:prstGeom prst="rect">
            <a:avLst/>
          </a:prstGeom>
          <a:solidFill>
            <a:srgbClr val="B2D5D7"/>
          </a:solidFill>
          <a:ln>
            <a:noFill/>
          </a:ln>
        </p:spPr>
        <p:txBody>
          <a:bodyPr wrap="square">
            <a:spAutoFit/>
          </a:bodyPr>
          <a:lstStyle/>
          <a:p>
            <a:pPr marL="58738">
              <a:lnSpc>
                <a:spcPct val="107000"/>
              </a:lnSpc>
            </a:pPr>
            <a: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Sponsored by the </a:t>
            </a:r>
            <a:b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i="1" dirty="0">
                <a:solidFill>
                  <a:srgbClr val="017277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Council: </a:t>
            </a:r>
            <a:b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ieee-sensors.org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>
              <a:lnSpc>
                <a:spcPct val="107000"/>
              </a:lnSpc>
            </a:pP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Conferences: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ieee-sensors.org/conferences</a:t>
            </a:r>
            <a:endParaRPr lang="en-US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/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Journal: 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ieee-sensors.org/sensors-journal</a:t>
            </a:r>
            <a:b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Letters: </a:t>
            </a:r>
            <a:b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ieee-sensors.org/sensors-letters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738"/>
            <a:r>
              <a:rPr lang="en-US" sz="11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Internet of Things Journal: 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ieee-iotj.org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CFFA1956-283C-F34E-9B1F-A134CFA31227}"/>
              </a:ext>
            </a:extLst>
          </p:cNvPr>
          <p:cNvSpPr txBox="1">
            <a:spLocks/>
          </p:cNvSpPr>
          <p:nvPr/>
        </p:nvSpPr>
        <p:spPr>
          <a:xfrm>
            <a:off x="212271" y="824544"/>
            <a:ext cx="4529959" cy="3695038"/>
          </a:xfrm>
          <a:prstGeom prst="rect">
            <a:avLst/>
          </a:prstGeom>
          <a:solidFill>
            <a:srgbClr val="017277">
              <a:alpha val="59000"/>
            </a:srgbClr>
          </a:solidFill>
          <a:ln>
            <a:solidFill>
              <a:schemeClr val="bg1"/>
            </a:solidFill>
          </a:ln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/>
              <a:t>The Love Life </a:t>
            </a:r>
            <a:br>
              <a:rPr lang="en-US" sz="4000"/>
            </a:br>
            <a:r>
              <a:rPr lang="en-US" sz="4000"/>
              <a:t>of an </a:t>
            </a:r>
            <a:br>
              <a:rPr lang="en-US" sz="4000"/>
            </a:br>
            <a:r>
              <a:rPr lang="en-US" sz="4000"/>
              <a:t>Electron</a:t>
            </a:r>
          </a:p>
          <a:p>
            <a:r>
              <a:rPr lang="en-US" sz="2000" i="1"/>
              <a:t>Joseph Jekyll and Robert Hyde</a:t>
            </a:r>
          </a:p>
          <a:p>
            <a:br>
              <a:rPr lang="en-US" sz="1200" b="0"/>
            </a:br>
            <a:r>
              <a:rPr lang="en-US" sz="1200" b="0"/>
              <a:t>University of Timbuktu, Mali</a:t>
            </a:r>
          </a:p>
          <a:p>
            <a:r>
              <a:rPr lang="en-US" sz="1200" b="0"/>
              <a:t>Presented at the IEEE SENSORS 2019 conference</a:t>
            </a:r>
          </a:p>
          <a:p>
            <a:r>
              <a:rPr lang="en-US" sz="1200" b="0"/>
              <a:t>27-30 October 2019, Montreal, Canada</a:t>
            </a:r>
            <a:endParaRPr lang="en-US" sz="1200" b="0" dirty="0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7D4D397B-2136-C447-AA6F-C1F1E17C7EE8}"/>
              </a:ext>
            </a:extLst>
          </p:cNvPr>
          <p:cNvSpPr/>
          <p:nvPr/>
        </p:nvSpPr>
        <p:spPr>
          <a:xfrm rot="16200000">
            <a:off x="4529959" y="4307311"/>
            <a:ext cx="212271" cy="21227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0EC4-B9FA-AC45-A87D-1420BD2075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SENSORS OPTION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B08FD-9AB9-9248-B02B-D545A4DA1F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7ED9F2-20E9-E846-AE2A-1533B98A5CA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20000"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3A43D-96EA-3F4F-8C96-17687A325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0A07876-B13A-FF45-A115-3C774D26384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52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1A543-7A21-A248-B62E-2311DE4C34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2000" y="2974695"/>
            <a:ext cx="3424237" cy="1498589"/>
          </a:xfrm>
        </p:spPr>
        <p:txBody>
          <a:bodyPr/>
          <a:lstStyle/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University of Timbuktu, Mali</a:t>
            </a:r>
          </a:p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Presented at the IEEE SENSORS 2019 conference </a:t>
            </a:r>
          </a:p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27-30 October 2019, Montreal, Canada</a:t>
            </a:r>
            <a:b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7487BD-F9AA-E74B-9302-C83615F0BA4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1787" y="1541006"/>
            <a:ext cx="3424238" cy="686953"/>
          </a:xfrm>
        </p:spPr>
        <p:txBody>
          <a:bodyPr/>
          <a:lstStyle/>
          <a:p>
            <a:r>
              <a:rPr lang="en-US" sz="4000" dirty="0">
                <a:solidFill>
                  <a:srgbClr val="0073A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Love Life </a:t>
            </a:r>
            <a:br>
              <a:rPr lang="en-US" sz="4000" dirty="0">
                <a:solidFill>
                  <a:srgbClr val="0073AE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4000" dirty="0">
                <a:solidFill>
                  <a:srgbClr val="0073AE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rgbClr val="0073A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an Electron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3FDA47B8-3EEF-FF40-B2FC-CF1FAC3073DF}"/>
              </a:ext>
            </a:extLst>
          </p:cNvPr>
          <p:cNvSpPr txBox="1">
            <a:spLocks/>
          </p:cNvSpPr>
          <p:nvPr/>
        </p:nvSpPr>
        <p:spPr>
          <a:xfrm>
            <a:off x="4300536" y="4283765"/>
            <a:ext cx="4645479" cy="396318"/>
          </a:xfrm>
          <a:prstGeom prst="rect">
            <a:avLst/>
          </a:prstGeom>
          <a:solidFill>
            <a:srgbClr val="017277">
              <a:alpha val="70000"/>
            </a:srgbClr>
          </a:solidFill>
          <a:ln>
            <a:noFill/>
          </a:ln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endParaRPr lang="en-US" sz="1000" b="0" dirty="0"/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00" b="0" dirty="0"/>
              <a:t>Video recorded and uploaded with the authors' consent.</a:t>
            </a:r>
            <a:br>
              <a:rPr lang="en-US" sz="1000" b="0" dirty="0"/>
            </a:br>
            <a:r>
              <a:rPr lang="en-US" sz="1000" b="0" dirty="0"/>
              <a:t>Any opinions expressed by the authors do not necessarily reflect the views of IEEE.</a:t>
            </a:r>
            <a:br>
              <a:rPr lang="en-US" sz="1000" b="0" dirty="0"/>
            </a:b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4922" y="2232026"/>
            <a:ext cx="3375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Joseph Jekyll and Robert Hyde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28932" y="962966"/>
            <a:ext cx="4606724" cy="3196965"/>
          </a:xfrm>
          <a:prstGeom prst="rect">
            <a:avLst/>
          </a:prstGeom>
          <a:solidFill>
            <a:srgbClr val="003300">
              <a:alpha val="70000"/>
            </a:srgbClr>
          </a:solidFill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7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Sponsored by the IEEE Sensors Council:</a:t>
            </a:r>
          </a:p>
          <a:p>
            <a:pPr algn="ctr">
              <a:lnSpc>
                <a:spcPct val="107000"/>
              </a:lnSpc>
            </a:pPr>
            <a:r>
              <a:rPr lang="en-US" sz="16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</a:t>
            </a:r>
          </a:p>
          <a:p>
            <a:pPr algn="ctr">
              <a:lnSpc>
                <a:spcPct val="107000"/>
              </a:lnSpc>
            </a:pP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Conferences:</a:t>
            </a:r>
            <a:br>
              <a:rPr lang="en-US" sz="12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2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ieee-sensors.org/conferences</a:t>
            </a:r>
          </a:p>
          <a:p>
            <a:pPr algn="ctr">
              <a:lnSpc>
                <a:spcPct val="107000"/>
              </a:lnSpc>
            </a:pPr>
            <a:endParaRPr lang="en-US" sz="1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Journal: </a:t>
            </a: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2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ieee-sensors.org/sensors-journal</a:t>
            </a:r>
          </a:p>
          <a:p>
            <a:pPr algn="ctr"/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Letters: </a:t>
            </a: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2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ieee-sensors.org/sensors-letters</a:t>
            </a: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Internet of Things Journal:</a:t>
            </a:r>
            <a:b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2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ieee-iotj.org</a:t>
            </a:r>
          </a:p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28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9F248A-2AD8-EE4C-8002-F464E2B803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425" y="2857178"/>
            <a:ext cx="3424237" cy="2970343"/>
          </a:xfrm>
        </p:spPr>
        <p:txBody>
          <a:bodyPr/>
          <a:lstStyle/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University of Timbuktu, Mali</a:t>
            </a:r>
          </a:p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Presented at the IEEE SENSORS 2019 conference </a:t>
            </a:r>
          </a:p>
          <a:p>
            <a:pPr marL="0" indent="0">
              <a:buNone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27-30 October 2019, Montreal, Canada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18370C-5927-B34E-8A1C-4F6D87624F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0425" y="2423275"/>
            <a:ext cx="3424237" cy="355276"/>
          </a:xfrm>
        </p:spPr>
        <p:txBody>
          <a:bodyPr/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Joseph Jekyll and Robert Hyde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BCE15-400A-7E49-A29B-DCF80A5403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82634" y="1100138"/>
            <a:ext cx="4671280" cy="3419444"/>
          </a:xfrm>
        </p:spPr>
        <p:txBody>
          <a:bodyPr/>
          <a:lstStyle/>
          <a:p>
            <a:pPr>
              <a:lnSpc>
                <a:spcPct val="107000"/>
              </a:lnSpc>
            </a:pP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Sponsored by the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IEEE Sensors Council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</a:t>
            </a:r>
          </a:p>
          <a:p>
            <a:pPr>
              <a:lnSpc>
                <a:spcPct val="107000"/>
              </a:lnSpc>
            </a:pPr>
            <a:endParaRPr lang="en-US" sz="600" dirty="0">
              <a:solidFill>
                <a:srgbClr val="01B4E3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1B4E3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CONFERENCES:</a:t>
            </a:r>
            <a:br>
              <a:rPr lang="en-US" sz="11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ieee-sensors.org/conferences</a:t>
            </a:r>
            <a:endParaRPr lang="en-US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1B4E3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JOURNAL: 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ieee-sensors.org/sensors-journal</a:t>
            </a:r>
            <a:br>
              <a:rPr lang="en-US" sz="1100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1B4E3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SENSORS LETTERS: 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ieee-sensors.org/sensors-letters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1B4E3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 INTERNET OF THINGS JOURNAL:</a:t>
            </a:r>
            <a:b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ieee-iotj.org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D281B4-A633-FA48-A80C-46CF528AA12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1787" y="1714626"/>
            <a:ext cx="3424238" cy="686953"/>
          </a:xfrm>
        </p:spPr>
        <p:txBody>
          <a:bodyPr/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The Love Life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of an Electron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DCAB90-49E5-B344-908B-88A8F4316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05" y="273612"/>
            <a:ext cx="1622690" cy="3571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35A833-4672-4F4F-9104-67E6117B1120}"/>
              </a:ext>
            </a:extLst>
          </p:cNvPr>
          <p:cNvSpPr/>
          <p:nvPr/>
        </p:nvSpPr>
        <p:spPr>
          <a:xfrm>
            <a:off x="348772" y="4261862"/>
            <a:ext cx="36178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recorded and uploaded with the authors' consent.</a:t>
            </a:r>
            <a:br>
              <a:rPr lang="en-US" sz="8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8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opinions expressed by the authors do not necessarily reflect the views of IEEE.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3362434115"/>
      </p:ext>
    </p:extLst>
  </p:cSld>
  <p:clrMapOvr>
    <a:masterClrMapping/>
  </p:clrMapOvr>
</p:sld>
</file>

<file path=ppt/theme/theme1.xml><?xml version="1.0" encoding="utf-8"?>
<a:theme xmlns:a="http://schemas.openxmlformats.org/drawingml/2006/main" name="Event Series _ Blue Te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vent Series _ Gree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16-DCI-113_Branded_PPT_Template_B_Final_FullScreen</Template>
  <TotalTime>11671</TotalTime>
  <Words>134</Words>
  <Application>Microsoft Office PowerPoint</Application>
  <PresentationFormat>On-screen Show (16:9)</PresentationFormat>
  <Paragraphs>52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.Lucida Grande UI Regular</vt:lpstr>
      <vt:lpstr>Arial</vt:lpstr>
      <vt:lpstr>Calibri</vt:lpstr>
      <vt:lpstr>Calibri Light</vt:lpstr>
      <vt:lpstr>LucidaGrande</vt:lpstr>
      <vt:lpstr>Event Series _ Blue Teal</vt:lpstr>
      <vt:lpstr>Event Series _ Green</vt:lpstr>
      <vt:lpstr>IEEE Sensors Journal Option 1</vt:lpstr>
      <vt:lpstr>PowerPoint Presentation</vt:lpstr>
      <vt:lpstr>PowerPoint Presentation</vt:lpstr>
      <vt:lpstr>SENSORS OPTION 2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John Vig</cp:lastModifiedBy>
  <cp:revision>193</cp:revision>
  <cp:lastPrinted>2019-02-17T02:00:21Z</cp:lastPrinted>
  <dcterms:created xsi:type="dcterms:W3CDTF">2016-10-24T19:40:55Z</dcterms:created>
  <dcterms:modified xsi:type="dcterms:W3CDTF">2019-10-03T15:23:01Z</dcterms:modified>
</cp:coreProperties>
</file>

<file path=docProps/thumbnail.jpeg>
</file>